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12"/>
  </p:notesMasterIdLst>
  <p:handoutMasterIdLst>
    <p:handoutMasterId r:id="rId13"/>
  </p:handoutMasterIdLst>
  <p:sldIdLst>
    <p:sldId id="301" r:id="rId8"/>
    <p:sldId id="258" r:id="rId9"/>
    <p:sldId id="300" r:id="rId10"/>
    <p:sldId id="298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av ppt-mallen" id="{55D86A81-7526-4CB2-AD27-B3EF5E673B66}">
          <p14:sldIdLst/>
        </p14:section>
        <p14:section name="Exempel på Layouter" id="{ADF40A6D-7FF3-41DA-948E-93F4E8FFB569}">
          <p14:sldIdLst>
            <p14:sldId id="301"/>
            <p14:sldId id="258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6763" autoAdjust="0"/>
  </p:normalViewPr>
  <p:slideViewPr>
    <p:cSldViewPr snapToGrid="0" snapToObjects="1">
      <p:cViewPr varScale="1">
        <p:scale>
          <a:sx n="113" d="100"/>
          <a:sy n="113" d="100"/>
        </p:scale>
        <p:origin x="1572" y="108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2017-05-04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2017-05-04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52901074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4357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971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0227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59635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0761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85481531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2895220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8589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31008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72768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38125761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42628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440243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0543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839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731240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31870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7750151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24643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9729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98252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81864667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4768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3148749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9704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98228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953236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65149852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49418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19489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67231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1160896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125468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0695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11859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108517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937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81335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72291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260030205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837361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15606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99243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477847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1413945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553815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017017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24018038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val="30065470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/>
              <a:t>Rubrik </a:t>
            </a:r>
            <a:r>
              <a:rPr lang="sv-SE" dirty="0" err="1"/>
              <a:t>rubrik</a:t>
            </a:r>
            <a:r>
              <a:rPr lang="sv-SE" dirty="0"/>
              <a:t> </a:t>
            </a:r>
            <a:r>
              <a:rPr lang="sv-SE" dirty="0" err="1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goteborg.se-möte 5 maj 2017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b="1" dirty="0"/>
              <a:t>Välkommen</a:t>
            </a:r>
          </a:p>
          <a:p>
            <a:r>
              <a:rPr lang="sv-SE" b="1" dirty="0"/>
              <a:t>Lokala kalendarier</a:t>
            </a:r>
          </a:p>
          <a:p>
            <a:r>
              <a:rPr lang="sv-SE" b="1" dirty="0"/>
              <a:t>Ny info på intranätet om </a:t>
            </a:r>
            <a:r>
              <a:rPr lang="sv-SE" b="1" dirty="0" err="1"/>
              <a:t>facebooktips</a:t>
            </a:r>
            <a:r>
              <a:rPr lang="sv-SE" b="1" dirty="0"/>
              <a:t> med mera </a:t>
            </a:r>
          </a:p>
          <a:p>
            <a:r>
              <a:rPr lang="sv-SE" b="1" dirty="0"/>
              <a:t>Serviceguiden och jämförtjänster</a:t>
            </a:r>
          </a:p>
          <a:p>
            <a:r>
              <a:rPr lang="sv-SE" b="1" dirty="0"/>
              <a:t>Underhållsåret – lite info och plats för frågor</a:t>
            </a:r>
            <a:r>
              <a:rPr lang="sv-SE" dirty="0"/>
              <a:t>	</a:t>
            </a:r>
          </a:p>
          <a:p>
            <a:r>
              <a:rPr lang="sv-SE" b="1" dirty="0"/>
              <a:t>PAUS	</a:t>
            </a:r>
          </a:p>
          <a:p>
            <a:r>
              <a:rPr lang="sv-SE" b="1" dirty="0"/>
              <a:t>Visuell kommunikation om: Bildarkivet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106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746658" y="3157087"/>
            <a:ext cx="5486252" cy="985563"/>
          </a:xfrm>
        </p:spPr>
        <p:txBody>
          <a:bodyPr/>
          <a:lstStyle/>
          <a:p>
            <a:r>
              <a:rPr lang="sv-SE" sz="4800" dirty="0"/>
              <a:t>Underhållsår 2017</a:t>
            </a:r>
            <a:br>
              <a:rPr lang="sv-SE" sz="4800" dirty="0"/>
            </a:b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9621021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281353" y="999955"/>
            <a:ext cx="8862647" cy="5099394"/>
          </a:xfrm>
        </p:spPr>
        <p:txBody>
          <a:bodyPr/>
          <a:lstStyle/>
          <a:p>
            <a:pPr>
              <a:buNone/>
            </a:pPr>
            <a:r>
              <a:rPr lang="sv-SE" sz="1400" dirty="0"/>
              <a:t>28 april 2017		Förvaltningsredaktörer kan välja att </a:t>
            </a:r>
            <a:r>
              <a:rPr lang="sv-SE" sz="1400" b="1" dirty="0"/>
              <a:t>börja skicka ut till de som ansvarar för 						enhetskatalogen, enhetssidor och kategorisidor </a:t>
            </a:r>
            <a:r>
              <a:rPr lang="sv-SE" sz="1400" dirty="0"/>
              <a:t>att underhållsåret startar. </a:t>
            </a:r>
            <a:endParaRPr lang="sv-SE" sz="1400" b="1" dirty="0"/>
          </a:p>
          <a:p>
            <a:pPr>
              <a:buNone/>
            </a:pPr>
            <a:endParaRPr lang="sv-SE" sz="1400" b="1" dirty="0"/>
          </a:p>
          <a:p>
            <a:pPr>
              <a:buNone/>
            </a:pPr>
            <a:r>
              <a:rPr lang="sv-SE" sz="1400" b="1" dirty="0"/>
              <a:t>? (valfri dag för alla) </a:t>
            </a:r>
            <a:r>
              <a:rPr lang="sv-SE" sz="1400" dirty="0"/>
              <a:t>	</a:t>
            </a:r>
            <a:r>
              <a:rPr lang="sv-SE" sz="1400" b="1" dirty="0"/>
              <a:t>Deadline för de faktaansvariga som ska kontrollera fakta </a:t>
            </a:r>
            <a:r>
              <a:rPr lang="sv-SE" sz="1400" dirty="0"/>
              <a:t>för serviceguiden, 						enhetssidor respektive kategorisidor. </a:t>
            </a:r>
          </a:p>
          <a:p>
            <a:pPr>
              <a:buNone/>
            </a:pPr>
            <a:r>
              <a:rPr lang="sv-SE" sz="1100" dirty="0"/>
              <a:t>Augusti  och oktober		Webbstrategiska påminner </a:t>
            </a:r>
          </a:p>
          <a:p>
            <a:pPr>
              <a:buNone/>
            </a:pPr>
            <a:endParaRPr lang="sv-SE" sz="1100" dirty="0"/>
          </a:p>
          <a:p>
            <a:pPr>
              <a:buNone/>
            </a:pPr>
            <a:r>
              <a:rPr lang="sv-SE" sz="1400" b="1" dirty="0"/>
              <a:t>15 nov 2017		Underhållsåret helt klart </a:t>
            </a:r>
            <a:r>
              <a:rPr lang="sv-SE" sz="1400" dirty="0"/>
              <a:t>för alla med allt. En </a:t>
            </a:r>
            <a:r>
              <a:rPr lang="sv-SE" sz="1400" b="1" dirty="0"/>
              <a:t>återkoppling gjord </a:t>
            </a:r>
            <a:r>
              <a:rPr lang="sv-SE" sz="1400" dirty="0"/>
              <a:t>och inskickad till 					webbstrategiska.  Återkopplingen och analysen med erfarenheterna kring förvaltningens 				arbete med sitt  innehåll på </a:t>
            </a:r>
            <a:r>
              <a:rPr lang="sv-SE" sz="1400" dirty="0" err="1"/>
              <a:t>goteborg.se</a:t>
            </a:r>
            <a:r>
              <a:rPr lang="sv-SE" sz="1400" dirty="0"/>
              <a:t> kan tas med in i förvaltningens egen årsrapport. </a:t>
            </a:r>
          </a:p>
          <a:p>
            <a:pPr>
              <a:buNone/>
            </a:pPr>
            <a:r>
              <a:rPr lang="sv-SE" sz="1100" dirty="0"/>
              <a:t>22 december 2017		Webbstrategiska gör övergripande sammanställning av allas återkopplingar för underhållsåret</a:t>
            </a:r>
          </a:p>
          <a:p>
            <a:pPr>
              <a:buNone/>
            </a:pPr>
            <a:endParaRPr lang="sv-SE" sz="1100" dirty="0"/>
          </a:p>
          <a:p>
            <a:pPr>
              <a:buNone/>
            </a:pPr>
            <a:r>
              <a:rPr lang="sv-SE" sz="1400" dirty="0"/>
              <a:t>Januari 2018		Start underhållsår 2018. Återkoppling till alla om den övergripande sammanställningen.</a:t>
            </a:r>
          </a:p>
          <a:p>
            <a:pPr>
              <a:buNone/>
            </a:pPr>
            <a:endParaRPr lang="sv-SE" sz="1100" dirty="0"/>
          </a:p>
          <a:p>
            <a:pPr>
              <a:buNone/>
            </a:pPr>
            <a:endParaRPr lang="sv-SE" sz="1100" dirty="0"/>
          </a:p>
          <a:p>
            <a:endParaRPr lang="sv-SE" sz="11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2000" y="535990"/>
            <a:ext cx="6738950" cy="408553"/>
          </a:xfrm>
        </p:spPr>
        <p:txBody>
          <a:bodyPr/>
          <a:lstStyle/>
          <a:p>
            <a:r>
              <a:rPr lang="sv-SE" dirty="0"/>
              <a:t>Tidplan underhållsår 2017</a:t>
            </a:r>
          </a:p>
        </p:txBody>
      </p:sp>
    </p:spTree>
    <p:extLst>
      <p:ext uri="{BB962C8B-B14F-4D97-AF65-F5344CB8AC3E}">
        <p14:creationId xmlns:p14="http://schemas.microsoft.com/office/powerpoint/2010/main" val="4290712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21999" y="1170771"/>
            <a:ext cx="7154942" cy="4694989"/>
          </a:xfrm>
        </p:spPr>
        <p:txBody>
          <a:bodyPr/>
          <a:lstStyle/>
          <a:p>
            <a:r>
              <a:rPr lang="sv-SE" dirty="0"/>
              <a:t>Kontaktuppgifter – superviktigt</a:t>
            </a:r>
          </a:p>
          <a:p>
            <a:r>
              <a:rPr lang="sv-SE" dirty="0"/>
              <a:t>Kontaktuppgifter fristående verksamheter - färre uppgifter</a:t>
            </a:r>
          </a:p>
          <a:p>
            <a:r>
              <a:rPr lang="sv-SE" dirty="0"/>
              <a:t>Fokusera särskilt på de 100 mest besökta sidorna på </a:t>
            </a:r>
            <a:r>
              <a:rPr lang="sv-SE" dirty="0" err="1"/>
              <a:t>goteborg.se</a:t>
            </a:r>
            <a:endParaRPr lang="sv-SE" dirty="0"/>
          </a:p>
          <a:p>
            <a:r>
              <a:rPr lang="sv-SE" dirty="0"/>
              <a:t>De verksamheter som är tillgänglighetsinventerade ska länkas från enhetskatalogen, saknas många idag</a:t>
            </a:r>
          </a:p>
          <a:p>
            <a:r>
              <a:rPr lang="sv-SE" dirty="0"/>
              <a:t>Information på andra språk - texter och pdf-filer</a:t>
            </a:r>
          </a:p>
          <a:p>
            <a:r>
              <a:rPr lang="sv-SE" dirty="0"/>
              <a:t>Stadsdelarnas lokala infosidor med stadsdelsinfo på kategorisidor</a:t>
            </a:r>
          </a:p>
          <a:p>
            <a:r>
              <a:rPr lang="sv-SE" dirty="0"/>
              <a:t>Det som eventuellt inte kunnat slutföras av underhållsår 2016</a:t>
            </a:r>
            <a:br>
              <a:rPr lang="sv-SE" dirty="0"/>
            </a:br>
            <a:endParaRPr lang="sv-SE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Särskilda fokusområden 2017</a:t>
            </a:r>
          </a:p>
        </p:txBody>
      </p:sp>
    </p:spTree>
    <p:extLst>
      <p:ext uri="{BB962C8B-B14F-4D97-AF65-F5344CB8AC3E}">
        <p14:creationId xmlns:p14="http://schemas.microsoft.com/office/powerpoint/2010/main" val="4290712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</Template>
  <TotalTime>0</TotalTime>
  <Words>117</Words>
  <Application>Microsoft Office PowerPoint</Application>
  <PresentationFormat>Bildspel på skärmen (4:3)</PresentationFormat>
  <Paragraphs>39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Arial</vt:lpstr>
      <vt:lpstr>Calibri</vt:lpstr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goteborg.se-möte 5 maj 2017</vt:lpstr>
      <vt:lpstr>Underhållsår 2017 </vt:lpstr>
      <vt:lpstr>Tidplan underhållsår 2017</vt:lpstr>
      <vt:lpstr>Särskilda fokusområden 2017</vt:lpstr>
    </vt:vector>
  </TitlesOfParts>
  <Company>Göteborgs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Klas Eriksson</dc:creator>
  <cp:lastModifiedBy>Eva-Kerstin Gadd</cp:lastModifiedBy>
  <cp:revision>147</cp:revision>
  <cp:lastPrinted>2014-06-25T13:57:34Z</cp:lastPrinted>
  <dcterms:created xsi:type="dcterms:W3CDTF">2015-02-26T12:42:58Z</dcterms:created>
  <dcterms:modified xsi:type="dcterms:W3CDTF">2017-05-04T14:28:53Z</dcterms:modified>
</cp:coreProperties>
</file>